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98EA0-A28D-461F-9E91-0EEF275F758D}" v="1" dt="2024-07-29T14:48:11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57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E1298EA0-A28D-461F-9E91-0EEF275F758D}"/>
    <pc:docChg chg="custSel modSld">
      <pc:chgData name="Jill Jones" userId="18e2199af911abfd" providerId="LiveId" clId="{E1298EA0-A28D-461F-9E91-0EEF275F758D}" dt="2024-07-29T14:48:42.876" v="27" actId="1076"/>
      <pc:docMkLst>
        <pc:docMk/>
      </pc:docMkLst>
      <pc:sldChg chg="modSp mod">
        <pc:chgData name="Jill Jones" userId="18e2199af911abfd" providerId="LiveId" clId="{E1298EA0-A28D-461F-9E91-0EEF275F758D}" dt="2024-07-29T14:48:11.724" v="19" actId="27636"/>
        <pc:sldMkLst>
          <pc:docMk/>
          <pc:sldMk cId="0" sldId="262"/>
        </pc:sldMkLst>
        <pc:spChg chg="mod">
          <ac:chgData name="Jill Jones" userId="18e2199af911abfd" providerId="LiveId" clId="{E1298EA0-A28D-461F-9E91-0EEF275F758D}" dt="2024-07-29T14:48:11.724" v="19" actId="27636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Jill Jones" userId="18e2199af911abfd" providerId="LiveId" clId="{E1298EA0-A28D-461F-9E91-0EEF275F758D}" dt="2024-07-29T14:42:29.153" v="0" actId="20577"/>
        <pc:sldMkLst>
          <pc:docMk/>
          <pc:sldMk cId="0" sldId="263"/>
        </pc:sldMkLst>
        <pc:spChg chg="mod">
          <ac:chgData name="Jill Jones" userId="18e2199af911abfd" providerId="LiveId" clId="{E1298EA0-A28D-461F-9E91-0EEF275F758D}" dt="2024-07-29T14:42:29.153" v="0" actId="20577"/>
          <ac:spMkLst>
            <pc:docMk/>
            <pc:sldMk cId="0" sldId="263"/>
            <ac:spMk id="120" creationId="{00000000-0000-0000-0000-000000000000}"/>
          </ac:spMkLst>
        </pc:spChg>
      </pc:sldChg>
      <pc:sldChg chg="modSp mod">
        <pc:chgData name="Jill Jones" userId="18e2199af911abfd" providerId="LiveId" clId="{E1298EA0-A28D-461F-9E91-0EEF275F758D}" dt="2024-07-29T14:43:27.236" v="6" actId="166"/>
        <pc:sldMkLst>
          <pc:docMk/>
          <pc:sldMk cId="0" sldId="264"/>
        </pc:sldMkLst>
        <pc:spChg chg="mod ord">
          <ac:chgData name="Jill Jones" userId="18e2199af911abfd" providerId="LiveId" clId="{E1298EA0-A28D-461F-9E91-0EEF275F758D}" dt="2024-07-29T14:43:27.236" v="6" actId="166"/>
          <ac:spMkLst>
            <pc:docMk/>
            <pc:sldMk cId="0" sldId="264"/>
            <ac:spMk id="128" creationId="{00000000-0000-0000-0000-000000000000}"/>
          </ac:spMkLst>
        </pc:spChg>
        <pc:grpChg chg="mod">
          <ac:chgData name="Jill Jones" userId="18e2199af911abfd" providerId="LiveId" clId="{E1298EA0-A28D-461F-9E91-0EEF275F758D}" dt="2024-07-29T14:42:53.380" v="5" actId="1076"/>
          <ac:grpSpMkLst>
            <pc:docMk/>
            <pc:sldMk cId="0" sldId="264"/>
            <ac:grpSpMk id="129" creationId="{00000000-0000-0000-0000-000000000000}"/>
          </ac:grpSpMkLst>
        </pc:grpChg>
      </pc:sldChg>
      <pc:sldChg chg="modSp mod">
        <pc:chgData name="Jill Jones" userId="18e2199af911abfd" providerId="LiveId" clId="{E1298EA0-A28D-461F-9E91-0EEF275F758D}" dt="2024-07-29T14:43:53.827" v="7" actId="6549"/>
        <pc:sldMkLst>
          <pc:docMk/>
          <pc:sldMk cId="0" sldId="265"/>
        </pc:sldMkLst>
        <pc:spChg chg="mod">
          <ac:chgData name="Jill Jones" userId="18e2199af911abfd" providerId="LiveId" clId="{E1298EA0-A28D-461F-9E91-0EEF275F758D}" dt="2024-07-29T14:43:53.827" v="7" actId="6549"/>
          <ac:spMkLst>
            <pc:docMk/>
            <pc:sldMk cId="0" sldId="265"/>
            <ac:spMk id="137" creationId="{00000000-0000-0000-0000-000000000000}"/>
          </ac:spMkLst>
        </pc:spChg>
      </pc:sldChg>
      <pc:sldChg chg="addSp modSp mod">
        <pc:chgData name="Jill Jones" userId="18e2199af911abfd" providerId="LiveId" clId="{E1298EA0-A28D-461F-9E91-0EEF275F758D}" dt="2024-07-29T14:48:42.876" v="27" actId="1076"/>
        <pc:sldMkLst>
          <pc:docMk/>
          <pc:sldMk cId="0" sldId="267"/>
        </pc:sldMkLst>
        <pc:spChg chg="mod">
          <ac:chgData name="Jill Jones" userId="18e2199af911abfd" providerId="LiveId" clId="{E1298EA0-A28D-461F-9E91-0EEF275F758D}" dt="2024-07-29T14:48:37.099" v="26" actId="14100"/>
          <ac:spMkLst>
            <pc:docMk/>
            <pc:sldMk cId="0" sldId="267"/>
            <ac:spMk id="153" creationId="{00000000-0000-0000-0000-000000000000}"/>
          </ac:spMkLst>
        </pc:spChg>
        <pc:picChg chg="add mod">
          <ac:chgData name="Jill Jones" userId="18e2199af911abfd" providerId="LiveId" clId="{E1298EA0-A28D-461F-9E91-0EEF275F758D}" dt="2024-07-29T14:48:42.876" v="27" actId="1076"/>
          <ac:picMkLst>
            <pc:docMk/>
            <pc:sldMk cId="0" sldId="267"/>
            <ac:picMk id="3" creationId="{F6F2CA6B-F8A2-7EF4-A632-FCF7A8E3EB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8dcd1ceb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78dcd1ceb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8dcd1ceb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8dcd1ceb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8dcd1ceb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8dcd1ceb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0286ba20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0286ba20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ef4d54af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ef4d54af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0286ba2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0286ba2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0286ba2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0286ba20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0286ba2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0286ba2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8dcd1ceb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8dcd1ceb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8dcd1ce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78dcd1ce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8dcd1ceb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8dcd1ceb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30125" y="4529792"/>
            <a:ext cx="548700" cy="5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irialabs.com/codex/WorkingWithFile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pea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B21ZobkYuk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JPG image files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extension for Mission 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  Put your CodeX into USB-writable mode</a:t>
            </a:r>
            <a:endParaRPr dirty="0"/>
          </a:p>
          <a:p>
            <a:pPr marL="45720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f.  Now release </a:t>
            </a:r>
            <a:r>
              <a:rPr lang="en" b="1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" sz="1800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b="1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1800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endParaRPr sz="1800" dirty="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63636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g. You are ready to upload your files to the Codex</a:t>
            </a:r>
            <a:endParaRPr sz="1800" dirty="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" sz="1800" dirty="0"/>
              <a:t>For more information, check out the documentation: 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https://docs.firialabs.com/codex/WorkingWithFiles.html</a:t>
            </a:r>
            <a:r>
              <a:rPr lang="en" sz="1800" dirty="0"/>
              <a:t> </a:t>
            </a:r>
            <a:endParaRPr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 Upload your image files to the CodeX</a:t>
            </a:r>
            <a:endParaRPr/>
          </a:p>
          <a:p>
            <a: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You can upload write to the CodeX, or you can create a folder for pics and upload there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325" y="2400850"/>
            <a:ext cx="2445045" cy="2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/>
          <p:nvPr/>
        </p:nvSpPr>
        <p:spPr>
          <a:xfrm>
            <a:off x="2054800" y="3493275"/>
            <a:ext cx="1306200" cy="1186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050" y="1127763"/>
            <a:ext cx="2164150" cy="3246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3"/>
          <p:cNvCxnSpPr>
            <a:stCxn id="145" idx="3"/>
          </p:cNvCxnSpPr>
          <p:nvPr/>
        </p:nvCxnSpPr>
        <p:spPr>
          <a:xfrm>
            <a:off x="3361000" y="4086675"/>
            <a:ext cx="3035700" cy="3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6923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8.  Make the CodeX read-only again by disconnecting it from the computer and then connecting again.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Picture 2" descr="A close up of a circuit board">
            <a:extLst>
              <a:ext uri="{FF2B5EF4-FFF2-40B4-BE49-F238E27FC236}">
                <a16:creationId xmlns:a16="http://schemas.microsoft.com/office/drawing/2014/main" id="{F6F2CA6B-F8A2-7EF4-A632-FCF7A8E3E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48" y="2246164"/>
            <a:ext cx="3209014" cy="24067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 Use the display.draw_jpg command to display the JPG image.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5460150" y="2212400"/>
            <a:ext cx="29751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image file (use the path name if in a folder), put the name here, in “_”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445" y="1645125"/>
            <a:ext cx="4585053" cy="41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5"/>
          <p:cNvCxnSpPr/>
          <p:nvPr/>
        </p:nvCxnSpPr>
        <p:spPr>
          <a:xfrm rot="10800000" flipH="1">
            <a:off x="6338875" y="2037100"/>
            <a:ext cx="165000" cy="2685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3" name="Google Shape;163;p25"/>
          <p:cNvSpPr txBox="1"/>
          <p:nvPr/>
        </p:nvSpPr>
        <p:spPr>
          <a:xfrm>
            <a:off x="485725" y="2795150"/>
            <a:ext cx="29751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Use a variable that is assigned the image file name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25" y="2212400"/>
            <a:ext cx="3140977" cy="6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5625" y="3274275"/>
            <a:ext cx="4526876" cy="107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4045625" y="4325950"/>
            <a:ext cx="44559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 use a list and choose a random item from the list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Displaying images on Codex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0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CodeX comes with many images that are available through the codex module. They are </a:t>
            </a:r>
            <a:r>
              <a:rPr lang="en" b="1"/>
              <a:t>bitmap</a:t>
            </a:r>
            <a:r>
              <a:rPr lang="en"/>
              <a:t> images.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might want to use your own images, which are often JPG files.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0650" y="263750"/>
            <a:ext cx="169545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add images that are JPG files to your CodeX. Just follow these steps.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Find an image, or use one of your own images.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You should be aware of copyright laws. If you look on the internet for images, look for creative commons or royalty free images.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You should always give credit for the image in a comment in your code.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JPG image useable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can upload and use the image, it needs to be the correct size and compression.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    Use </a:t>
            </a:r>
            <a:r>
              <a:rPr lang="en" u="sng">
                <a:solidFill>
                  <a:schemeClr val="hlink"/>
                </a:solidFill>
                <a:hlinkClick r:id="rId3"/>
              </a:rPr>
              <a:t>Photopea</a:t>
            </a:r>
            <a:endParaRPr/>
          </a:p>
          <a:p>
            <a:pPr marL="914400" lvl="1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Click on the link for Photopea, an online photo editor.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3.    Open your image.</a:t>
            </a:r>
            <a:endParaRPr/>
          </a:p>
          <a:p>
            <a:pPr marL="914400" lvl="1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This is easiest if it is saved to your computer or a flash drive or Google drive for easy access.</a:t>
            </a:r>
            <a:endParaRPr sz="200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8350" y="2066250"/>
            <a:ext cx="1668000" cy="4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JPG image useable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Change the image size to </a:t>
            </a:r>
            <a:r>
              <a:rPr lang="en" b="1"/>
              <a:t>240</a:t>
            </a:r>
            <a:r>
              <a:rPr lang="en"/>
              <a:t>x</a:t>
            </a:r>
            <a:r>
              <a:rPr lang="en" b="1"/>
              <a:t>240</a:t>
            </a:r>
            <a:r>
              <a:rPr lang="en"/>
              <a:t> pixels (or smaller)</a:t>
            </a:r>
            <a:endParaRPr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Click on </a:t>
            </a:r>
            <a:r>
              <a:rPr lang="en" sz="2200" b="1"/>
              <a:t>Image</a:t>
            </a:r>
            <a:r>
              <a:rPr lang="en" sz="2200"/>
              <a:t> – Image Size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Width &amp; Height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DPI to 72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The RESAMPLE needs to be</a:t>
            </a:r>
            <a:br>
              <a:rPr lang="en" sz="2200">
                <a:solidFill>
                  <a:schemeClr val="dk2"/>
                </a:solidFill>
              </a:rPr>
            </a:br>
            <a:r>
              <a:rPr lang="en" sz="2200">
                <a:solidFill>
                  <a:schemeClr val="dk2"/>
                </a:solidFill>
              </a:rPr>
              <a:t>Bilinear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l="1741" t="15115" r="75155" b="37425"/>
          <a:stretch/>
        </p:blipFill>
        <p:spPr>
          <a:xfrm>
            <a:off x="5058875" y="1479300"/>
            <a:ext cx="2385250" cy="27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t="-7180" b="7179"/>
          <a:stretch/>
        </p:blipFill>
        <p:spPr>
          <a:xfrm>
            <a:off x="2157900" y="2925275"/>
            <a:ext cx="2495175" cy="2124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7"/>
          <p:cNvCxnSpPr/>
          <p:nvPr/>
        </p:nvCxnSpPr>
        <p:spPr>
          <a:xfrm>
            <a:off x="4403900" y="1361525"/>
            <a:ext cx="1263300" cy="2297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7"/>
          <p:cNvSpPr txBox="1"/>
          <p:nvPr/>
        </p:nvSpPr>
        <p:spPr>
          <a:xfrm>
            <a:off x="622550" y="3617975"/>
            <a:ext cx="147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Max: 240 pixels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3" name="Google Shape;93;p17"/>
          <p:cNvCxnSpPr/>
          <p:nvPr/>
        </p:nvCxnSpPr>
        <p:spPr>
          <a:xfrm rot="10800000" flipH="1">
            <a:off x="1838450" y="3793625"/>
            <a:ext cx="414600" cy="18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17"/>
          <p:cNvCxnSpPr/>
          <p:nvPr/>
        </p:nvCxnSpPr>
        <p:spPr>
          <a:xfrm>
            <a:off x="1820600" y="3874650"/>
            <a:ext cx="504300" cy="1533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" name="Google Shape;95;p17"/>
          <p:cNvSpPr txBox="1"/>
          <p:nvPr/>
        </p:nvSpPr>
        <p:spPr>
          <a:xfrm>
            <a:off x="680700" y="4027950"/>
            <a:ext cx="147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DPI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Resample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6" name="Google Shape;96;p17"/>
          <p:cNvCxnSpPr/>
          <p:nvPr/>
        </p:nvCxnSpPr>
        <p:spPr>
          <a:xfrm>
            <a:off x="1230500" y="4280350"/>
            <a:ext cx="1041900" cy="131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7"/>
          <p:cNvCxnSpPr/>
          <p:nvPr/>
        </p:nvCxnSpPr>
        <p:spPr>
          <a:xfrm>
            <a:off x="1592400" y="4500275"/>
            <a:ext cx="702000" cy="174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JPG image useable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Export the image as a JPG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File – Export as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Choose JPG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Give the image a simple name</a:t>
            </a:r>
            <a:br>
              <a:rPr lang="en"/>
            </a:br>
            <a:r>
              <a:rPr lang="en"/>
              <a:t>(no spaces)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Save it where</a:t>
            </a:r>
            <a:br>
              <a:rPr lang="en"/>
            </a:br>
            <a:r>
              <a:rPr lang="en"/>
              <a:t>you can find it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l="1881" t="15101" r="72997" b="21498"/>
          <a:stretch/>
        </p:blipFill>
        <p:spPr>
          <a:xfrm>
            <a:off x="5793075" y="893775"/>
            <a:ext cx="2297002" cy="326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8"/>
          <p:cNvCxnSpPr/>
          <p:nvPr/>
        </p:nvCxnSpPr>
        <p:spPr>
          <a:xfrm>
            <a:off x="4432875" y="1785550"/>
            <a:ext cx="2846400" cy="1053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150" y="2839458"/>
            <a:ext cx="1825650" cy="219076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3072950" y="2954500"/>
            <a:ext cx="998100" cy="47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500" y="1745925"/>
            <a:ext cx="4836400" cy="33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 Put your CodeX into USB-writeable mode (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video demonstration</a:t>
            </a:r>
            <a:r>
              <a:rPr lang="en"/>
              <a:t>)</a:t>
            </a:r>
            <a:endParaRPr/>
          </a:p>
          <a:p>
            <a:pPr marL="914400" lvl="1" indent="-334327" algn="l" rtl="0">
              <a:spcBef>
                <a:spcPts val="120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Make sure the CodeX is </a:t>
            </a:r>
            <a:br>
              <a:rPr lang="en"/>
            </a:br>
            <a:r>
              <a:rPr lang="en"/>
              <a:t>connected to your </a:t>
            </a:r>
            <a:br>
              <a:rPr lang="en"/>
            </a:br>
            <a:r>
              <a:rPr lang="en"/>
              <a:t>computer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Press and hold the </a:t>
            </a:r>
            <a:br>
              <a:rPr lang="en"/>
            </a:br>
            <a:r>
              <a:rPr lang="en" sz="2400" b="1"/>
              <a:t>L</a:t>
            </a:r>
            <a:r>
              <a:rPr lang="en"/>
              <a:t> and </a:t>
            </a:r>
            <a:r>
              <a:rPr lang="en" sz="2400" b="1"/>
              <a:t>A</a:t>
            </a:r>
            <a:r>
              <a:rPr lang="en"/>
              <a:t> buttons </a:t>
            </a:r>
            <a:br>
              <a:rPr lang="en"/>
            </a:br>
            <a:r>
              <a:rPr lang="en"/>
              <a:t>and keep holding </a:t>
            </a:r>
            <a:br>
              <a:rPr lang="en"/>
            </a:br>
            <a:r>
              <a:rPr lang="en"/>
              <a:t>them down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  Put your CodeX into USB-writable mode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c. Reach around and </a:t>
            </a:r>
            <a:br>
              <a:rPr lang="en" sz="1800" dirty="0"/>
            </a:br>
            <a:r>
              <a:rPr lang="en" sz="1800" dirty="0"/>
              <a:t>briefly press the </a:t>
            </a:r>
            <a:br>
              <a:rPr lang="en" sz="1800" dirty="0"/>
            </a:br>
            <a:r>
              <a:rPr lang="en" sz="1800" dirty="0"/>
              <a:t>RESET button </a:t>
            </a:r>
            <a:br>
              <a:rPr lang="en" sz="1800" dirty="0"/>
            </a:br>
            <a:r>
              <a:rPr lang="en" sz="1800" dirty="0"/>
              <a:t>(press and release) </a:t>
            </a:r>
            <a:endParaRPr sz="1800" dirty="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5" y="1731950"/>
            <a:ext cx="3487850" cy="27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/>
          <p:nvPr/>
        </p:nvSpPr>
        <p:spPr>
          <a:xfrm>
            <a:off x="6806000" y="3839625"/>
            <a:ext cx="444300" cy="4335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21"/>
          <p:cNvGrpSpPr/>
          <p:nvPr/>
        </p:nvGrpSpPr>
        <p:grpSpPr>
          <a:xfrm>
            <a:off x="5556434" y="756725"/>
            <a:ext cx="3275866" cy="2247207"/>
            <a:chOff x="5387600" y="1025075"/>
            <a:chExt cx="3571500" cy="2508979"/>
          </a:xfrm>
        </p:grpSpPr>
        <p:pic>
          <p:nvPicPr>
            <p:cNvPr id="130" name="Google Shape;130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87600" y="1025075"/>
              <a:ext cx="3571500" cy="25089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1"/>
            <p:cNvSpPr/>
            <p:nvPr/>
          </p:nvSpPr>
          <p:spPr>
            <a:xfrm>
              <a:off x="6751825" y="2496175"/>
              <a:ext cx="1213500" cy="2058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3567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  Put your CodeX into USB-writable mode </a:t>
            </a:r>
            <a:endParaRPr dirty="0"/>
          </a:p>
          <a:p>
            <a:pPr marL="45720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d.  Keep holding buttons </a:t>
            </a:r>
            <a:r>
              <a:rPr lang="en" b="1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1800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b="1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" sz="1800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until you see the red LEDs light up from </a:t>
            </a:r>
            <a:r>
              <a:rPr lang="en" sz="1800" i="1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" sz="1800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en" sz="1800" i="1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1800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in right-to-left order.</a:t>
            </a:r>
            <a:endParaRPr sz="1800" dirty="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63636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" sz="1800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e.  You will see a </a:t>
            </a:r>
            <a:r>
              <a:rPr lang="en" sz="1800" i="1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double-flash</a:t>
            </a:r>
            <a:r>
              <a:rPr lang="en" sz="1800" dirty="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of ALL red LEDs to confirm the filesystem is in USB-writable mode.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On-screen Show (16:9)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</vt:lpstr>
      <vt:lpstr>Lato</vt:lpstr>
      <vt:lpstr>Calibri</vt:lpstr>
      <vt:lpstr>Arial</vt:lpstr>
      <vt:lpstr>Raleway</vt:lpstr>
      <vt:lpstr>Source Sans Pro</vt:lpstr>
      <vt:lpstr>Plum</vt:lpstr>
      <vt:lpstr>Working with JPG image files</vt:lpstr>
      <vt:lpstr>Displaying images on Codex</vt:lpstr>
      <vt:lpstr>Adding JPG image files </vt:lpstr>
      <vt:lpstr>Making the JPG image useable </vt:lpstr>
      <vt:lpstr>Making the JPG image useable </vt:lpstr>
      <vt:lpstr>Making the JPG image useable </vt:lpstr>
      <vt:lpstr>Adding JPG image files</vt:lpstr>
      <vt:lpstr>Adding JPG image files </vt:lpstr>
      <vt:lpstr>Adding JPG image files </vt:lpstr>
      <vt:lpstr>Adding JPG image files </vt:lpstr>
      <vt:lpstr>Adding JPG image files </vt:lpstr>
      <vt:lpstr>Adding JPG image files </vt:lpstr>
      <vt:lpstr>Adding JPG image files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2024-07-29T14:48:52Z</dcterms:modified>
</cp:coreProperties>
</file>